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0ED6B-CAE3-4D8B-AB95-1F6109502CC5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3C484F-9012-47E3-9CCF-2C6222E1BB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0ED6B-CAE3-4D8B-AB95-1F6109502CC5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484F-9012-47E3-9CCF-2C6222E1BB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0ED6B-CAE3-4D8B-AB95-1F6109502CC5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484F-9012-47E3-9CCF-2C6222E1BB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0ED6B-CAE3-4D8B-AB95-1F6109502CC5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3C484F-9012-47E3-9CCF-2C6222E1BB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0ED6B-CAE3-4D8B-AB95-1F6109502CC5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484F-9012-47E3-9CCF-2C6222E1BB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0ED6B-CAE3-4D8B-AB95-1F6109502CC5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484F-9012-47E3-9CCF-2C6222E1BB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0ED6B-CAE3-4D8B-AB95-1F6109502CC5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F3C484F-9012-47E3-9CCF-2C6222E1BB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0ED6B-CAE3-4D8B-AB95-1F6109502CC5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484F-9012-47E3-9CCF-2C6222E1BB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0ED6B-CAE3-4D8B-AB95-1F6109502CC5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484F-9012-47E3-9CCF-2C6222E1BB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0ED6B-CAE3-4D8B-AB95-1F6109502CC5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484F-9012-47E3-9CCF-2C6222E1BB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0ED6B-CAE3-4D8B-AB95-1F6109502CC5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484F-9012-47E3-9CCF-2C6222E1BB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10ED6B-CAE3-4D8B-AB95-1F6109502CC5}" type="datetimeFigureOut">
              <a:rPr lang="en-US" smtClean="0"/>
              <a:t>3/5/2018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3C484F-9012-47E3-9CCF-2C6222E1BB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00200"/>
            <a:ext cx="7010400" cy="18288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Critiquing Photographs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868179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Technique</a:t>
            </a:r>
          </a:p>
          <a:p>
            <a:pPr lvl="1"/>
            <a:r>
              <a:rPr lang="en-US" dirty="0" smtClean="0"/>
              <a:t>Implied motion</a:t>
            </a:r>
          </a:p>
          <a:p>
            <a:pPr lvl="1"/>
            <a:r>
              <a:rPr lang="en-US" dirty="0" smtClean="0"/>
              <a:t>Freezing action</a:t>
            </a:r>
          </a:p>
          <a:p>
            <a:pPr lvl="1"/>
            <a:r>
              <a:rPr lang="en-US" dirty="0" smtClean="0"/>
              <a:t>Purposeful abstraction</a:t>
            </a:r>
          </a:p>
          <a:p>
            <a:pPr lvl="1"/>
            <a:r>
              <a:rPr lang="en-US" dirty="0" smtClean="0"/>
              <a:t>Posing</a:t>
            </a:r>
          </a:p>
          <a:p>
            <a:pPr lvl="1"/>
            <a:r>
              <a:rPr lang="en-US" dirty="0" smtClean="0"/>
              <a:t>Use of artificial lighting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99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Storytelling</a:t>
            </a:r>
          </a:p>
          <a:p>
            <a:pPr lvl="1"/>
            <a:r>
              <a:rPr lang="en-US" dirty="0" smtClean="0"/>
              <a:t>The ability to evoke imagination in the viewer</a:t>
            </a:r>
          </a:p>
          <a:p>
            <a:pPr lvl="2"/>
            <a:r>
              <a:rPr lang="en-US" dirty="0" smtClean="0"/>
              <a:t>Do you immediately sense what the photographer is trying </a:t>
            </a:r>
            <a:r>
              <a:rPr lang="en-US" smtClean="0"/>
              <a:t>to capture</a:t>
            </a:r>
            <a:endParaRPr lang="en-US" dirty="0" smtClean="0"/>
          </a:p>
          <a:p>
            <a:pPr lvl="1"/>
            <a:r>
              <a:rPr lang="en-US" dirty="0" smtClean="0"/>
              <a:t>Does the image allow the viewer to create meaning if it is not obvious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157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Critiquing Photographs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a few “rules”</a:t>
            </a:r>
          </a:p>
          <a:p>
            <a:pPr lvl="1"/>
            <a:r>
              <a:rPr lang="en-US" dirty="0" smtClean="0"/>
              <a:t>More like guidelines</a:t>
            </a:r>
          </a:p>
          <a:p>
            <a:r>
              <a:rPr lang="en-US" dirty="0" smtClean="0"/>
              <a:t>Mostly very subjective</a:t>
            </a:r>
          </a:p>
          <a:p>
            <a:r>
              <a:rPr lang="en-US" dirty="0" smtClean="0"/>
              <a:t>Keep it positive</a:t>
            </a:r>
          </a:p>
          <a:p>
            <a:r>
              <a:rPr lang="en-US" dirty="0" smtClean="0"/>
              <a:t>Don’t make it personal</a:t>
            </a:r>
          </a:p>
          <a:p>
            <a:pPr lvl="1"/>
            <a:r>
              <a:rPr lang="en-US" dirty="0" smtClean="0"/>
              <a:t>It’s about the photograph, not the photographer</a:t>
            </a:r>
          </a:p>
          <a:p>
            <a:r>
              <a:rPr lang="en-US" dirty="0" smtClean="0"/>
              <a:t>Be honest</a:t>
            </a:r>
          </a:p>
          <a:p>
            <a:r>
              <a:rPr lang="en-US" dirty="0" smtClean="0"/>
              <a:t>Did I mention it’s very subjective?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88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</a:p>
          <a:p>
            <a:pPr lvl="1"/>
            <a:r>
              <a:rPr lang="en-US" dirty="0" smtClean="0"/>
              <a:t>How does a photo affect you the first time viewed</a:t>
            </a:r>
          </a:p>
          <a:p>
            <a:pPr lvl="2"/>
            <a:r>
              <a:rPr lang="en-US" dirty="0" smtClean="0"/>
              <a:t>E.g., sadness, anger, pride, wonder, or any other intense emotion.</a:t>
            </a:r>
          </a:p>
          <a:p>
            <a:pPr lvl="1"/>
            <a:r>
              <a:rPr lang="en-US" dirty="0" smtClean="0"/>
              <a:t>Probably the most subjective element</a:t>
            </a:r>
          </a:p>
          <a:p>
            <a:pPr lvl="1"/>
            <a:r>
              <a:rPr lang="en-US" dirty="0" smtClean="0"/>
              <a:t>Personal bias likely plays a significant role</a:t>
            </a:r>
          </a:p>
          <a:p>
            <a:pPr lvl="1"/>
            <a:r>
              <a:rPr lang="en-US" dirty="0" smtClean="0"/>
              <a:t>Must be cognizant of bias – virtually impossible to eliminate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6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Considerations</a:t>
            </a:r>
          </a:p>
          <a:p>
            <a:pPr lvl="1"/>
            <a:r>
              <a:rPr lang="en-US" dirty="0" smtClean="0"/>
              <a:t>Retouching</a:t>
            </a:r>
          </a:p>
          <a:p>
            <a:pPr lvl="2"/>
            <a:r>
              <a:rPr lang="en-US" dirty="0" smtClean="0"/>
              <a:t>Dirty sensor spot removal – or not</a:t>
            </a:r>
          </a:p>
          <a:p>
            <a:pPr lvl="2"/>
            <a:r>
              <a:rPr lang="en-US" dirty="0" smtClean="0"/>
              <a:t>Obvious cloning</a:t>
            </a:r>
          </a:p>
          <a:p>
            <a:pPr lvl="2"/>
            <a:r>
              <a:rPr lang="en-US" dirty="0" smtClean="0"/>
              <a:t>Proper removal of distracting elements</a:t>
            </a:r>
          </a:p>
          <a:p>
            <a:pPr lvl="1"/>
            <a:r>
              <a:rPr lang="en-US" dirty="0" smtClean="0"/>
              <a:t>Sharpness</a:t>
            </a:r>
          </a:p>
          <a:p>
            <a:pPr lvl="1"/>
            <a:r>
              <a:rPr lang="en-US" dirty="0" smtClean="0"/>
              <a:t>Exposure</a:t>
            </a:r>
          </a:p>
          <a:p>
            <a:pPr lvl="1"/>
            <a:r>
              <a:rPr lang="en-US" dirty="0" smtClean="0"/>
              <a:t>Depth of Field</a:t>
            </a:r>
          </a:p>
          <a:p>
            <a:pPr lvl="1"/>
            <a:r>
              <a:rPr lang="en-US" dirty="0" smtClean="0"/>
              <a:t>Color 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9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Creativity</a:t>
            </a:r>
          </a:p>
          <a:p>
            <a:pPr lvl="1"/>
            <a:r>
              <a:rPr lang="en-US" dirty="0" smtClean="0"/>
              <a:t>How is the subject presented?</a:t>
            </a:r>
          </a:p>
          <a:p>
            <a:pPr lvl="2"/>
            <a:r>
              <a:rPr lang="en-US" dirty="0" smtClean="0"/>
              <a:t>Does it feel original or does it feel like you’ve seen exactly that photo before?</a:t>
            </a:r>
            <a:endParaRPr lang="en-US" dirty="0"/>
          </a:p>
          <a:p>
            <a:pPr lvl="1"/>
            <a:r>
              <a:rPr lang="en-US" dirty="0" smtClean="0"/>
              <a:t>Separate from the subject</a:t>
            </a:r>
          </a:p>
          <a:p>
            <a:pPr lvl="2"/>
            <a:r>
              <a:rPr lang="en-US" dirty="0" smtClean="0"/>
              <a:t>Is a tried and true subject presented in a new and fresh way?</a:t>
            </a:r>
          </a:p>
          <a:p>
            <a:pPr lvl="2"/>
            <a:r>
              <a:rPr lang="en-US" dirty="0" smtClean="0"/>
              <a:t>Is the photo a unique presentation of a new subject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00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</a:p>
          <a:p>
            <a:pPr lvl="1"/>
            <a:r>
              <a:rPr lang="en-US" dirty="0" smtClean="0"/>
              <a:t>Do all the elements in the photo work together effectively?</a:t>
            </a:r>
          </a:p>
          <a:p>
            <a:pPr lvl="2"/>
            <a:r>
              <a:rPr lang="en-US" dirty="0" smtClean="0"/>
              <a:t>Effect can be pleasing or disturbing, depending on the intent.</a:t>
            </a:r>
          </a:p>
          <a:p>
            <a:pPr lvl="1"/>
            <a:r>
              <a:rPr lang="en-US" dirty="0" smtClean="0"/>
              <a:t>Compositional rules can be broken!</a:t>
            </a:r>
          </a:p>
          <a:p>
            <a:pPr lvl="2"/>
            <a:r>
              <a:rPr lang="en-US" dirty="0" smtClean="0"/>
              <a:t>And sometimes </a:t>
            </a:r>
            <a:r>
              <a:rPr lang="en-US" b="1" i="1" u="sng" dirty="0" smtClean="0"/>
              <a:t>should</a:t>
            </a:r>
            <a:r>
              <a:rPr lang="en-US" dirty="0" smtClean="0"/>
              <a:t>  be broken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40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Color Harmony</a:t>
            </a:r>
          </a:p>
          <a:p>
            <a:pPr lvl="1"/>
            <a:r>
              <a:rPr lang="en-US" dirty="0" smtClean="0"/>
              <a:t>Supplies structure to an image.</a:t>
            </a:r>
          </a:p>
          <a:p>
            <a:pPr lvl="1"/>
            <a:r>
              <a:rPr lang="en-US" dirty="0" smtClean="0"/>
              <a:t>Tones that work together enhance emotional appeal.</a:t>
            </a:r>
          </a:p>
          <a:p>
            <a:pPr lvl="1"/>
            <a:r>
              <a:rPr lang="en-US" dirty="0" smtClean="0"/>
              <a:t>Doesn’t necessarily refer to post-processing color correction</a:t>
            </a:r>
          </a:p>
          <a:p>
            <a:pPr lvl="2"/>
            <a:r>
              <a:rPr lang="en-US" dirty="0" smtClean="0"/>
              <a:t>Do color elements in the frame balance</a:t>
            </a:r>
          </a:p>
          <a:p>
            <a:pPr lvl="1"/>
            <a:r>
              <a:rPr lang="en-US" dirty="0" smtClean="0"/>
              <a:t>Applies equally to monochrome images</a:t>
            </a:r>
          </a:p>
          <a:p>
            <a:pPr lvl="2"/>
            <a:r>
              <a:rPr lang="en-US" dirty="0" smtClean="0"/>
              <a:t>Substitute tonal values for color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1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Interest Areas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be primary and secondary interest </a:t>
            </a:r>
            <a:r>
              <a:rPr lang="en-US" dirty="0" smtClean="0"/>
              <a:t>areas</a:t>
            </a:r>
            <a:endParaRPr lang="en-US" dirty="0"/>
          </a:p>
          <a:p>
            <a:pPr lvl="2"/>
            <a:r>
              <a:rPr lang="en-US" dirty="0"/>
              <a:t>Perhaps none at all – subject dependent</a:t>
            </a:r>
          </a:p>
          <a:p>
            <a:pPr lvl="1"/>
            <a:r>
              <a:rPr lang="en-US" dirty="0" smtClean="0"/>
              <a:t>Keep </a:t>
            </a:r>
            <a:r>
              <a:rPr lang="en-US" dirty="0"/>
              <a:t>the viewer’s mind from </a:t>
            </a:r>
            <a:r>
              <a:rPr lang="en-US" dirty="0" smtClean="0"/>
              <a:t>wandering and create pleasant fixation points</a:t>
            </a:r>
          </a:p>
          <a:p>
            <a:pPr lvl="1"/>
            <a:r>
              <a:rPr lang="en-US" dirty="0"/>
              <a:t>There are areas in an image where the viewers eyes want to rest (fixation points</a:t>
            </a:r>
            <a:r>
              <a:rPr lang="en-US" dirty="0" smtClean="0"/>
              <a:t>) – typically within an interest area</a:t>
            </a:r>
            <a:endParaRPr lang="en-US" dirty="0"/>
          </a:p>
          <a:p>
            <a:pPr lvl="2"/>
            <a:r>
              <a:rPr lang="en-US" dirty="0" smtClean="0"/>
              <a:t>Are there fixation points which keep the viewer away from intended interest areas?</a:t>
            </a:r>
          </a:p>
        </p:txBody>
      </p:sp>
    </p:spTree>
    <p:extLst>
      <p:ext uri="{BB962C8B-B14F-4D97-AF65-F5344CB8AC3E}">
        <p14:creationId xmlns:p14="http://schemas.microsoft.com/office/powerpoint/2010/main" val="284483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Light</a:t>
            </a:r>
          </a:p>
          <a:p>
            <a:pPr lvl="1"/>
            <a:r>
              <a:rPr lang="en-US" dirty="0" smtClean="0"/>
              <a:t>How is light used and controlled?</a:t>
            </a:r>
          </a:p>
          <a:p>
            <a:pPr lvl="2"/>
            <a:r>
              <a:rPr lang="en-US" dirty="0" smtClean="0"/>
              <a:t>Defines dimension, shape, roundness</a:t>
            </a:r>
          </a:p>
          <a:p>
            <a:pPr lvl="1"/>
            <a:r>
              <a:rPr lang="en-US" dirty="0" smtClean="0"/>
              <a:t>Light should enhance and image, not detract</a:t>
            </a:r>
          </a:p>
          <a:p>
            <a:pPr lvl="2"/>
            <a:r>
              <a:rPr lang="en-US" dirty="0" smtClean="0"/>
              <a:t>Color, highlight, shadow, exposure, distractions, dimension (impression of depth)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155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</TotalTime>
  <Words>415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Critiquing Photographs</vt:lpstr>
      <vt:lpstr>Critiquing Photographs</vt:lpstr>
      <vt:lpstr>Elements to consider</vt:lpstr>
      <vt:lpstr>Elements to consider</vt:lpstr>
      <vt:lpstr>Elements to consider</vt:lpstr>
      <vt:lpstr>Elements to consider</vt:lpstr>
      <vt:lpstr>Elements to consider</vt:lpstr>
      <vt:lpstr>Elements to consider</vt:lpstr>
      <vt:lpstr>Elements to consider</vt:lpstr>
      <vt:lpstr>Elements to consider</vt:lpstr>
      <vt:lpstr>Elements to consider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Critiquing Photographs</dc:title>
  <dc:creator>jen</dc:creator>
  <cp:lastModifiedBy>jen</cp:lastModifiedBy>
  <cp:revision>12</cp:revision>
  <dcterms:created xsi:type="dcterms:W3CDTF">2018-03-06T02:34:27Z</dcterms:created>
  <dcterms:modified xsi:type="dcterms:W3CDTF">2018-03-06T04:06:12Z</dcterms:modified>
</cp:coreProperties>
</file>